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1" roundtripDataSignature="AMtx7mhLGHySunx9CX2CP2flaZjJDnhsa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customschemas.google.com/relationships/presentationmetadata" Target="metadata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0" name="Google Shape;90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7" name="Google Shape;97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8" name="Google Shape;9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4" name="Google Shape;104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05" name="Google Shape;10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1" name="Google Shape;111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2" name="Google Shape;11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8" name="Google Shape;118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9" name="Google Shape;11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2020-03-26T18:13:15Z</dcterms:created>
  <dc:creator>Daniel González Cerdeiras</dc:creator>
</cp:coreProperties>
</file>